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3 octobre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41" y="2837959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Conjugate –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er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verbs in the present tense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7778" y="4961494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latin typeface="Toonish" pitchFamily="2" charset="0"/>
                <a:ea typeface="Toonish" pitchFamily="2" charset="0"/>
              </a:rPr>
              <a:t>Conjugate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–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ir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and –re verbs </a:t>
            </a:r>
            <a:r>
              <a:rPr lang="en-US" sz="3200" dirty="0">
                <a:latin typeface="Toonish" pitchFamily="2" charset="0"/>
                <a:ea typeface="Toonish" pitchFamily="2" charset="0"/>
              </a:rPr>
              <a:t>in the present tense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984" y="3953627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Name some common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ir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and re verbs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6043</TotalTime>
  <Words>40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2014-10-03T13:00:00Z</dcterms:modified>
</cp:coreProperties>
</file>